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618" autoAdjust="0"/>
    <p:restoredTop sz="94660"/>
  </p:normalViewPr>
  <p:slideViewPr>
    <p:cSldViewPr>
      <p:cViewPr>
        <p:scale>
          <a:sx n="80" d="100"/>
          <a:sy n="80" d="100"/>
        </p:scale>
        <p:origin x="-246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952BA-F09E-4DD0-AB3E-3550E440EFB8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AAD98-FA3D-4021-A131-FBB36EEE97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952BA-F09E-4DD0-AB3E-3550E440EFB8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AAD98-FA3D-4021-A131-FBB36EEE97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952BA-F09E-4DD0-AB3E-3550E440EFB8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AAD98-FA3D-4021-A131-FBB36EEE97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952BA-F09E-4DD0-AB3E-3550E440EFB8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AAD98-FA3D-4021-A131-FBB36EEE97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952BA-F09E-4DD0-AB3E-3550E440EFB8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AAD98-FA3D-4021-A131-FBB36EEE97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952BA-F09E-4DD0-AB3E-3550E440EFB8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AAD98-FA3D-4021-A131-FBB36EEE97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952BA-F09E-4DD0-AB3E-3550E440EFB8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AAD98-FA3D-4021-A131-FBB36EEE97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952BA-F09E-4DD0-AB3E-3550E440EFB8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AAD98-FA3D-4021-A131-FBB36EEE97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952BA-F09E-4DD0-AB3E-3550E440EFB8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AAD98-FA3D-4021-A131-FBB36EEE97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952BA-F09E-4DD0-AB3E-3550E440EFB8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AAD98-FA3D-4021-A131-FBB36EEE97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952BA-F09E-4DD0-AB3E-3550E440EFB8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AAD98-FA3D-4021-A131-FBB36EEE97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952BA-F09E-4DD0-AB3E-3550E440EFB8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AAD98-FA3D-4021-A131-FBB36EEE97A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/>
          <a:lstStyle/>
          <a:p>
            <a:r>
              <a:rPr lang="en-US" smtClean="0"/>
              <a:t>व्यजन </a:t>
            </a:r>
            <a:r>
              <a:rPr lang="en-US" dirty="0" smtClean="0"/>
              <a:t>Consonants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514600" y="1676400"/>
            <a:ext cx="14249400" cy="7543800"/>
          </a:xfrm>
          <a:solidFill>
            <a:schemeClr val="accent6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				 </a:t>
            </a:r>
            <a:r>
              <a:rPr lang="en-US" b="1" dirty="0" err="1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Vyanjan</a:t>
            </a:r>
            <a:r>
              <a:rPr lang="en-US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(Consonants)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					क       ख       ग        घ          ड.</a:t>
            </a:r>
          </a:p>
          <a:p>
            <a:pPr>
              <a:buNone/>
            </a:pPr>
            <a:r>
              <a:rPr lang="en-US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					च        छ       ज        झ        ञ </a:t>
            </a:r>
          </a:p>
          <a:p>
            <a:pPr>
              <a:buNone/>
            </a:pPr>
            <a:r>
              <a:rPr lang="en-US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					ट         ठ        ड        ढ         ण</a:t>
            </a:r>
          </a:p>
          <a:p>
            <a:pPr>
              <a:buNone/>
            </a:pPr>
            <a:r>
              <a:rPr lang="en-US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					त         थ       द        ध         न</a:t>
            </a:r>
          </a:p>
          <a:p>
            <a:pPr>
              <a:buNone/>
            </a:pPr>
            <a:r>
              <a:rPr lang="en-US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					प          फ      ब        भ         म</a:t>
            </a:r>
          </a:p>
          <a:p>
            <a:pPr>
              <a:buNone/>
            </a:pPr>
            <a:r>
              <a:rPr lang="en-US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					य          र      ल         व</a:t>
            </a:r>
          </a:p>
          <a:p>
            <a:pPr>
              <a:buNone/>
            </a:pPr>
            <a:r>
              <a:rPr lang="en-US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					श         ष      स         ह</a:t>
            </a:r>
          </a:p>
          <a:p>
            <a:pPr>
              <a:buNone/>
            </a:pPr>
            <a:r>
              <a:rPr lang="en-US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					</a:t>
            </a:r>
            <a:r>
              <a:rPr lang="en-US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क्ष</a:t>
            </a:r>
            <a:r>
              <a:rPr lang="en-US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</a:t>
            </a:r>
            <a:r>
              <a:rPr lang="en-US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त्र</a:t>
            </a:r>
            <a:r>
              <a:rPr lang="en-US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</a:t>
            </a:r>
            <a:r>
              <a:rPr lang="en-US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ज्ञ</a:t>
            </a:r>
            <a:r>
              <a:rPr lang="en-US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</a:t>
            </a:r>
            <a:r>
              <a:rPr lang="en-US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श्र</a:t>
            </a:r>
            <a:endParaRPr lang="en-US" b="1" dirty="0" smtClean="0">
              <a:ln w="18000">
                <a:solidFill>
                  <a:schemeClr val="tx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endParaRPr lang="en-US" b="1" dirty="0" smtClean="0">
              <a:ln w="18000">
                <a:solidFill>
                  <a:schemeClr val="tx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219199" cy="1295400"/>
          </a:xfrm>
          <a:prstGeom prst="rect">
            <a:avLst/>
          </a:prstGeom>
          <a:noFill/>
        </p:spPr>
      </p:pic>
      <p:pic>
        <p:nvPicPr>
          <p:cNvPr id="5" name="Picture 3" descr="C:\Users\user\Downloads\Screenshot_20200705-193955~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2286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ट  </a:t>
            </a:r>
            <a:r>
              <a:rPr lang="en-US" b="1" u="sng" dirty="0" err="1" smtClean="0"/>
              <a:t>से</a:t>
            </a:r>
            <a:r>
              <a:rPr lang="en-US" b="1" u="sng" dirty="0" smtClean="0"/>
              <a:t>  </a:t>
            </a:r>
            <a:r>
              <a:rPr lang="en-US" b="1" u="sng" dirty="0" err="1" smtClean="0"/>
              <a:t>टब</a:t>
            </a:r>
            <a:r>
              <a:rPr lang="en-US" b="1" u="sng" dirty="0" smtClean="0"/>
              <a:t> (Tub)</a:t>
            </a:r>
            <a:endParaRPr lang="en-US" b="1" u="sng" dirty="0"/>
          </a:p>
        </p:txBody>
      </p:sp>
      <p:pic>
        <p:nvPicPr>
          <p:cNvPr id="4" name="Content Placeholder 3" descr="IMG_20200705_14253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68621"/>
            <a:ext cx="8229600" cy="4389120"/>
          </a:xfrm>
        </p:spPr>
      </p:pic>
      <p:pic>
        <p:nvPicPr>
          <p:cNvPr id="5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1371599" cy="1344855"/>
          </a:xfrm>
          <a:prstGeom prst="rect">
            <a:avLst/>
          </a:prstGeom>
          <a:noFill/>
        </p:spPr>
      </p:pic>
      <p:pic>
        <p:nvPicPr>
          <p:cNvPr id="6" name="Picture 3" descr="C:\Users\user\Downloads\Screenshot_20200705-193955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1" y="304800"/>
            <a:ext cx="1828799" cy="114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ठ  </a:t>
            </a:r>
            <a:r>
              <a:rPr lang="en-US" b="1" u="sng" dirty="0" err="1" smtClean="0"/>
              <a:t>से</a:t>
            </a:r>
            <a:r>
              <a:rPr lang="en-US" b="1" u="sng" dirty="0" smtClean="0"/>
              <a:t>  </a:t>
            </a:r>
            <a:r>
              <a:rPr lang="en-US" b="1" u="sng" dirty="0" err="1" smtClean="0"/>
              <a:t>ठग</a:t>
            </a:r>
            <a:r>
              <a:rPr lang="en-US" b="1" u="sng" dirty="0" smtClean="0"/>
              <a:t> (Robber)</a:t>
            </a:r>
            <a:endParaRPr lang="en-US" b="1" u="sng" dirty="0"/>
          </a:p>
        </p:txBody>
      </p:sp>
      <p:pic>
        <p:nvPicPr>
          <p:cNvPr id="4" name="Content Placeholder 3" descr="Screenshot_20200708-181137~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1524000"/>
            <a:ext cx="6553200" cy="4220369"/>
          </a:xfrm>
        </p:spPr>
      </p:pic>
      <p:pic>
        <p:nvPicPr>
          <p:cNvPr id="5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1371599" cy="1344855"/>
          </a:xfrm>
          <a:prstGeom prst="rect">
            <a:avLst/>
          </a:prstGeom>
          <a:noFill/>
        </p:spPr>
      </p:pic>
      <p:pic>
        <p:nvPicPr>
          <p:cNvPr id="6" name="Picture 3" descr="C:\Users\user\Downloads\Screenshot_20200705-193955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1" y="304800"/>
            <a:ext cx="1828799" cy="114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ड  </a:t>
            </a:r>
            <a:r>
              <a:rPr lang="en-US" b="1" u="sng" dirty="0" err="1" smtClean="0"/>
              <a:t>से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डमरु</a:t>
            </a:r>
            <a:r>
              <a:rPr lang="en-US" b="1" u="sng" dirty="0" smtClean="0"/>
              <a:t> (Drum)</a:t>
            </a:r>
            <a:endParaRPr lang="en-US" b="1" u="sng" dirty="0"/>
          </a:p>
        </p:txBody>
      </p:sp>
      <p:pic>
        <p:nvPicPr>
          <p:cNvPr id="4" name="Content Placeholder 3" descr="Screenshot_20200708-181255~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1" y="1447800"/>
            <a:ext cx="6019800" cy="4678363"/>
          </a:xfrm>
        </p:spPr>
      </p:pic>
      <p:pic>
        <p:nvPicPr>
          <p:cNvPr id="5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1371599" cy="1344855"/>
          </a:xfrm>
          <a:prstGeom prst="rect">
            <a:avLst/>
          </a:prstGeom>
          <a:noFill/>
        </p:spPr>
      </p:pic>
      <p:pic>
        <p:nvPicPr>
          <p:cNvPr id="6" name="Picture 3" descr="C:\Users\user\Downloads\Screenshot_20200705-193955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1" y="304800"/>
            <a:ext cx="1828799" cy="114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ढ  </a:t>
            </a:r>
            <a:r>
              <a:rPr lang="en-US" b="1" u="sng" dirty="0" err="1" smtClean="0"/>
              <a:t>से</a:t>
            </a:r>
            <a:r>
              <a:rPr lang="en-US" b="1" u="sng" dirty="0" smtClean="0"/>
              <a:t>  </a:t>
            </a:r>
            <a:r>
              <a:rPr lang="en-US" b="1" u="sng" dirty="0" err="1" smtClean="0"/>
              <a:t>ढप</a:t>
            </a:r>
            <a:r>
              <a:rPr lang="en-US" b="1" u="sng" dirty="0" smtClean="0"/>
              <a:t> (Tambourine)</a:t>
            </a:r>
            <a:endParaRPr lang="en-US" b="1" u="sng" dirty="0"/>
          </a:p>
        </p:txBody>
      </p:sp>
      <p:pic>
        <p:nvPicPr>
          <p:cNvPr id="4" name="Content Placeholder 3" descr="Screenshot_20200708-181416~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1295400"/>
            <a:ext cx="7162800" cy="4534694"/>
          </a:xfrm>
        </p:spPr>
      </p:pic>
      <p:pic>
        <p:nvPicPr>
          <p:cNvPr id="5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1371599" cy="1344855"/>
          </a:xfrm>
          <a:prstGeom prst="rect">
            <a:avLst/>
          </a:prstGeom>
          <a:noFill/>
        </p:spPr>
      </p:pic>
      <p:pic>
        <p:nvPicPr>
          <p:cNvPr id="6" name="Picture 3" descr="C:\Users\user\Downloads\Screenshot_20200705-193955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228600"/>
            <a:ext cx="1828799" cy="114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त  </a:t>
            </a:r>
            <a:r>
              <a:rPr lang="en-US" b="1" u="sng" dirty="0" err="1" smtClean="0"/>
              <a:t>से</a:t>
            </a:r>
            <a:r>
              <a:rPr lang="en-US" b="1" u="sng" dirty="0" smtClean="0"/>
              <a:t>  </a:t>
            </a:r>
            <a:r>
              <a:rPr lang="en-US" b="1" u="sng" dirty="0" err="1" smtClean="0"/>
              <a:t>तलवार</a:t>
            </a:r>
            <a:r>
              <a:rPr lang="en-US" b="1" u="sng" dirty="0" smtClean="0"/>
              <a:t> (Sword)</a:t>
            </a:r>
            <a:endParaRPr lang="en-US" b="1" u="sng" dirty="0"/>
          </a:p>
        </p:txBody>
      </p:sp>
      <p:pic>
        <p:nvPicPr>
          <p:cNvPr id="4" name="Content Placeholder 3" descr="Screenshot_20200708-181507~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7401" y="1600200"/>
            <a:ext cx="5181600" cy="4525963"/>
          </a:xfrm>
        </p:spPr>
      </p:pic>
      <p:pic>
        <p:nvPicPr>
          <p:cNvPr id="5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1371599" cy="1344855"/>
          </a:xfrm>
          <a:prstGeom prst="rect">
            <a:avLst/>
          </a:prstGeom>
          <a:noFill/>
        </p:spPr>
      </p:pic>
      <p:pic>
        <p:nvPicPr>
          <p:cNvPr id="6" name="Picture 3" descr="C:\Users\user\Downloads\Screenshot_20200705-193955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304800"/>
            <a:ext cx="1752600" cy="114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थ  </a:t>
            </a:r>
            <a:r>
              <a:rPr lang="en-US" b="1" u="sng" dirty="0" err="1" smtClean="0"/>
              <a:t>से</a:t>
            </a:r>
            <a:r>
              <a:rPr lang="en-US" b="1" u="sng" dirty="0" smtClean="0"/>
              <a:t>  </a:t>
            </a:r>
            <a:r>
              <a:rPr lang="en-US" b="1" u="sng" dirty="0" err="1" smtClean="0"/>
              <a:t>थाली</a:t>
            </a:r>
            <a:r>
              <a:rPr lang="en-US" b="1" u="sng" dirty="0" smtClean="0"/>
              <a:t> (Plate)</a:t>
            </a:r>
            <a:endParaRPr lang="en-US" b="1" u="sng" dirty="0"/>
          </a:p>
        </p:txBody>
      </p:sp>
      <p:pic>
        <p:nvPicPr>
          <p:cNvPr id="4" name="Content Placeholder 3" descr="Screenshot_20200708-181639~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600200"/>
            <a:ext cx="5791200" cy="4525963"/>
          </a:xfrm>
        </p:spPr>
      </p:pic>
      <p:pic>
        <p:nvPicPr>
          <p:cNvPr id="5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1371599" cy="1344855"/>
          </a:xfrm>
          <a:prstGeom prst="rect">
            <a:avLst/>
          </a:prstGeom>
          <a:noFill/>
        </p:spPr>
      </p:pic>
      <p:pic>
        <p:nvPicPr>
          <p:cNvPr id="6" name="Picture 3" descr="C:\Users\user\Downloads\Screenshot_20200705-193955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1" y="304800"/>
            <a:ext cx="1828799" cy="114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द  </a:t>
            </a:r>
            <a:r>
              <a:rPr lang="en-US" b="1" u="sng" dirty="0" err="1" smtClean="0"/>
              <a:t>से</a:t>
            </a:r>
            <a:r>
              <a:rPr lang="en-US" b="1" u="sng" dirty="0" smtClean="0"/>
              <a:t>  </a:t>
            </a:r>
            <a:r>
              <a:rPr lang="en-US" b="1" u="sng" dirty="0" err="1" smtClean="0"/>
              <a:t>दरपन</a:t>
            </a:r>
            <a:r>
              <a:rPr lang="en-US" b="1" u="sng" dirty="0" smtClean="0"/>
              <a:t>  (Mirror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Content Placeholder 5" descr="Screenshot_20200703-195136~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1371600"/>
            <a:ext cx="5638799" cy="4754563"/>
          </a:xfrm>
        </p:spPr>
      </p:pic>
      <p:pic>
        <p:nvPicPr>
          <p:cNvPr id="5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1371599" cy="1344855"/>
          </a:xfrm>
          <a:prstGeom prst="rect">
            <a:avLst/>
          </a:prstGeom>
          <a:noFill/>
        </p:spPr>
      </p:pic>
      <p:pic>
        <p:nvPicPr>
          <p:cNvPr id="6" name="Picture 3" descr="C:\Users\user\Downloads\Screenshot_20200705-193955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1" y="304800"/>
            <a:ext cx="1828799" cy="114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ध  </a:t>
            </a:r>
            <a:r>
              <a:rPr lang="en-US" b="1" u="sng" dirty="0" err="1" smtClean="0"/>
              <a:t>से</a:t>
            </a:r>
            <a:r>
              <a:rPr lang="en-US" b="1" u="sng" dirty="0" smtClean="0"/>
              <a:t>  </a:t>
            </a:r>
            <a:r>
              <a:rPr lang="en-US" b="1" u="sng" dirty="0" err="1" smtClean="0"/>
              <a:t>धन</a:t>
            </a:r>
            <a:r>
              <a:rPr lang="en-US" b="1" u="sng" dirty="0" smtClean="0"/>
              <a:t>  (Money)</a:t>
            </a:r>
            <a:endParaRPr lang="en-US" b="1" u="sng" dirty="0"/>
          </a:p>
        </p:txBody>
      </p:sp>
      <p:pic>
        <p:nvPicPr>
          <p:cNvPr id="4" name="Content Placeholder 3" descr="Screenshot_20200708-182002~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786731"/>
            <a:ext cx="6553200" cy="4152900"/>
          </a:xfrm>
        </p:spPr>
      </p:pic>
      <p:pic>
        <p:nvPicPr>
          <p:cNvPr id="5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1371599" cy="1344855"/>
          </a:xfrm>
          <a:prstGeom prst="rect">
            <a:avLst/>
          </a:prstGeom>
          <a:noFill/>
        </p:spPr>
      </p:pic>
      <p:pic>
        <p:nvPicPr>
          <p:cNvPr id="6" name="Picture 3" descr="C:\Users\user\Downloads\Screenshot_20200705-193955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1" y="304800"/>
            <a:ext cx="1828799" cy="114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न  </a:t>
            </a:r>
            <a:r>
              <a:rPr lang="en-US" b="1" u="sng" dirty="0" err="1" smtClean="0"/>
              <a:t>से</a:t>
            </a:r>
            <a:r>
              <a:rPr lang="en-US" b="1" u="sng" dirty="0" smtClean="0"/>
              <a:t>  </a:t>
            </a:r>
            <a:r>
              <a:rPr lang="en-US" b="1" u="sng" dirty="0" err="1" smtClean="0"/>
              <a:t>नल</a:t>
            </a:r>
            <a:r>
              <a:rPr lang="en-US" b="1" u="sng" dirty="0" smtClean="0"/>
              <a:t> (Tap)</a:t>
            </a:r>
            <a:endParaRPr lang="en-US" b="1" u="sng" dirty="0"/>
          </a:p>
        </p:txBody>
      </p:sp>
      <p:pic>
        <p:nvPicPr>
          <p:cNvPr id="4" name="Content Placeholder 3" descr="Screenshot_20200708-181915~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1676401"/>
            <a:ext cx="7239000" cy="4343400"/>
          </a:xfrm>
        </p:spPr>
      </p:pic>
      <p:pic>
        <p:nvPicPr>
          <p:cNvPr id="5" name="Picture 3" descr="C:\Users\user\Downloads\Screenshot_20200705-193955~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1" y="304800"/>
            <a:ext cx="1828799" cy="1143000"/>
          </a:xfrm>
          <a:prstGeom prst="rect">
            <a:avLst/>
          </a:prstGeom>
          <a:noFill/>
        </p:spPr>
      </p:pic>
      <p:pic>
        <p:nvPicPr>
          <p:cNvPr id="6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0"/>
            <a:ext cx="2209799" cy="182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प  </a:t>
            </a:r>
            <a:r>
              <a:rPr lang="en-US" b="1" u="sng" dirty="0" err="1" smtClean="0"/>
              <a:t>से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पंतग</a:t>
            </a:r>
            <a:r>
              <a:rPr lang="en-US" b="1" u="sng" dirty="0" smtClean="0"/>
              <a:t>  (Kite)</a:t>
            </a:r>
            <a:endParaRPr lang="en-US" b="1" u="sng" dirty="0"/>
          </a:p>
        </p:txBody>
      </p:sp>
      <p:pic>
        <p:nvPicPr>
          <p:cNvPr id="4" name="Content Placeholder 3" descr="Screenshot_20200708-182108~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1" y="1600200"/>
            <a:ext cx="6477000" cy="4525963"/>
          </a:xfrm>
        </p:spPr>
      </p:pic>
      <p:pic>
        <p:nvPicPr>
          <p:cNvPr id="5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1371599" cy="1344855"/>
          </a:xfrm>
          <a:prstGeom prst="rect">
            <a:avLst/>
          </a:prstGeom>
          <a:noFill/>
        </p:spPr>
      </p:pic>
      <p:pic>
        <p:nvPicPr>
          <p:cNvPr id="6" name="Picture 3" descr="C:\Users\user\Downloads\Screenshot_20200705-193955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1" y="0"/>
            <a:ext cx="1828799" cy="144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क -  </a:t>
            </a:r>
            <a:r>
              <a:rPr lang="en-US" b="1" u="sng" dirty="0" err="1" smtClean="0"/>
              <a:t>कलम</a:t>
            </a:r>
            <a:r>
              <a:rPr lang="en-US" b="1" u="sng" dirty="0" smtClean="0"/>
              <a:t>  Pen</a:t>
            </a:r>
            <a:endParaRPr lang="en-US" b="1" u="sng" dirty="0"/>
          </a:p>
        </p:txBody>
      </p:sp>
      <p:pic>
        <p:nvPicPr>
          <p:cNvPr id="5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371599" cy="1344855"/>
          </a:xfrm>
          <a:prstGeom prst="rect">
            <a:avLst/>
          </a:prstGeom>
          <a:noFill/>
        </p:spPr>
      </p:pic>
      <p:pic>
        <p:nvPicPr>
          <p:cNvPr id="6" name="Picture 3" descr="C:\Users\user\Downloads\Screenshot_20200705-193955~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1" y="304800"/>
            <a:ext cx="1828799" cy="1143000"/>
          </a:xfrm>
          <a:prstGeom prst="rect">
            <a:avLst/>
          </a:prstGeom>
          <a:noFill/>
        </p:spPr>
      </p:pic>
      <p:pic>
        <p:nvPicPr>
          <p:cNvPr id="8" name="Content Placeholder 7" descr="Screenshot_20200705_131922(1)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295400" y="1524000"/>
            <a:ext cx="6553199" cy="480060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फ  </a:t>
            </a:r>
            <a:r>
              <a:rPr lang="en-US" b="1" u="sng" dirty="0" err="1" smtClean="0"/>
              <a:t>से</a:t>
            </a:r>
            <a:r>
              <a:rPr lang="en-US" b="1" u="sng" dirty="0" smtClean="0"/>
              <a:t>  </a:t>
            </a:r>
            <a:r>
              <a:rPr lang="en-US" b="1" u="sng" dirty="0" err="1" smtClean="0"/>
              <a:t>फल</a:t>
            </a:r>
            <a:r>
              <a:rPr lang="en-US" b="1" u="sng" dirty="0" smtClean="0"/>
              <a:t> (Fruits)</a:t>
            </a:r>
            <a:endParaRPr lang="en-US" b="1" u="sng" dirty="0"/>
          </a:p>
        </p:txBody>
      </p:sp>
      <p:pic>
        <p:nvPicPr>
          <p:cNvPr id="4" name="Content Placeholder 3" descr="Screenshot_20200708-182305~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1600200"/>
            <a:ext cx="6553200" cy="3853656"/>
          </a:xfrm>
        </p:spPr>
      </p:pic>
      <p:pic>
        <p:nvPicPr>
          <p:cNvPr id="5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1371599" cy="1344855"/>
          </a:xfrm>
          <a:prstGeom prst="rect">
            <a:avLst/>
          </a:prstGeom>
          <a:noFill/>
        </p:spPr>
      </p:pic>
      <p:pic>
        <p:nvPicPr>
          <p:cNvPr id="6" name="Picture 3" descr="C:\Users\user\Downloads\Screenshot_20200705-193955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1" y="304800"/>
            <a:ext cx="1828799" cy="114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ब  </a:t>
            </a:r>
            <a:r>
              <a:rPr lang="en-US" b="1" u="sng" dirty="0" err="1" smtClean="0"/>
              <a:t>से</a:t>
            </a:r>
            <a:r>
              <a:rPr lang="en-US" b="1" u="sng" dirty="0" smtClean="0"/>
              <a:t>  </a:t>
            </a:r>
            <a:r>
              <a:rPr lang="en-US" b="1" u="sng" dirty="0" err="1" smtClean="0"/>
              <a:t>बतख</a:t>
            </a:r>
            <a:r>
              <a:rPr lang="en-US" b="1" u="sng" dirty="0" smtClean="0"/>
              <a:t>  (Duck)</a:t>
            </a:r>
            <a:endParaRPr lang="en-US" b="1" u="sng" dirty="0"/>
          </a:p>
        </p:txBody>
      </p:sp>
      <p:pic>
        <p:nvPicPr>
          <p:cNvPr id="4" name="Content Placeholder 3" descr="Screenshot_20200708-182353~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219200"/>
            <a:ext cx="6781800" cy="4906963"/>
          </a:xfrm>
        </p:spPr>
      </p:pic>
      <p:pic>
        <p:nvPicPr>
          <p:cNvPr id="5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1371599" cy="1344855"/>
          </a:xfrm>
          <a:prstGeom prst="rect">
            <a:avLst/>
          </a:prstGeom>
          <a:noFill/>
        </p:spPr>
      </p:pic>
      <p:pic>
        <p:nvPicPr>
          <p:cNvPr id="6" name="Picture 3" descr="C:\Users\user\Downloads\Screenshot_20200705-193955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1" y="304800"/>
            <a:ext cx="1828799" cy="114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भ  </a:t>
            </a:r>
            <a:r>
              <a:rPr lang="en-US" b="1" u="sng" dirty="0" err="1" smtClean="0"/>
              <a:t>से</a:t>
            </a:r>
            <a:r>
              <a:rPr lang="en-US" b="1" u="sng" dirty="0" smtClean="0"/>
              <a:t>  </a:t>
            </a:r>
            <a:r>
              <a:rPr lang="en-US" b="1" u="sng" dirty="0" err="1" smtClean="0"/>
              <a:t>भट</a:t>
            </a:r>
            <a:r>
              <a:rPr lang="en-US" b="1" u="sng" dirty="0" smtClean="0"/>
              <a:t>  (Soldier)</a:t>
            </a:r>
            <a:endParaRPr lang="en-US" b="1" u="sng" dirty="0"/>
          </a:p>
        </p:txBody>
      </p:sp>
      <p:pic>
        <p:nvPicPr>
          <p:cNvPr id="5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371599" cy="1344855"/>
          </a:xfrm>
          <a:prstGeom prst="rect">
            <a:avLst/>
          </a:prstGeom>
          <a:noFill/>
        </p:spPr>
      </p:pic>
      <p:pic>
        <p:nvPicPr>
          <p:cNvPr id="6" name="Picture 3" descr="C:\Users\user\Downloads\Screenshot_20200705-193955~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152400"/>
            <a:ext cx="1752599" cy="1143000"/>
          </a:xfrm>
          <a:prstGeom prst="rect">
            <a:avLst/>
          </a:prstGeom>
          <a:noFill/>
        </p:spPr>
      </p:pic>
      <p:pic>
        <p:nvPicPr>
          <p:cNvPr id="8" name="Content Placeholder 7" descr="Screenshot_20200708-182507~2.pn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286001" y="1600200"/>
            <a:ext cx="4953000" cy="4525963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म  </a:t>
            </a:r>
            <a:r>
              <a:rPr lang="en-US" b="1" u="sng" dirty="0" err="1" smtClean="0"/>
              <a:t>से</a:t>
            </a:r>
            <a:r>
              <a:rPr lang="en-US" b="1" u="sng" dirty="0" smtClean="0"/>
              <a:t>  </a:t>
            </a:r>
            <a:r>
              <a:rPr lang="en-US" b="1" u="sng" dirty="0" err="1" smtClean="0"/>
              <a:t>मगर</a:t>
            </a:r>
            <a:r>
              <a:rPr lang="en-US" b="1" u="sng" dirty="0" smtClean="0"/>
              <a:t> (Crocodile)</a:t>
            </a:r>
            <a:endParaRPr lang="en-US" b="1" u="sng" dirty="0"/>
          </a:p>
        </p:txBody>
      </p:sp>
      <p:pic>
        <p:nvPicPr>
          <p:cNvPr id="4" name="Content Placeholder 3" descr="Screenshot_20200708-182639~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600200"/>
            <a:ext cx="6781799" cy="4525963"/>
          </a:xfrm>
        </p:spPr>
      </p:pic>
      <p:pic>
        <p:nvPicPr>
          <p:cNvPr id="5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1371599" cy="1344855"/>
          </a:xfrm>
          <a:prstGeom prst="rect">
            <a:avLst/>
          </a:prstGeom>
          <a:noFill/>
        </p:spPr>
      </p:pic>
      <p:pic>
        <p:nvPicPr>
          <p:cNvPr id="7" name="Picture 3" descr="C:\Users\user\Downloads\Screenshot_20200705-193955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228600"/>
            <a:ext cx="1676400" cy="106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य  </a:t>
            </a:r>
            <a:r>
              <a:rPr lang="en-US" b="1" u="sng" dirty="0" err="1" smtClean="0"/>
              <a:t>से</a:t>
            </a:r>
            <a:r>
              <a:rPr lang="en-US" b="1" u="sng" dirty="0" smtClean="0"/>
              <a:t>  </a:t>
            </a:r>
            <a:r>
              <a:rPr lang="en-US" b="1" u="sng" dirty="0" err="1" smtClean="0"/>
              <a:t>यज्ञ</a:t>
            </a:r>
            <a:r>
              <a:rPr lang="en-US" b="1" u="sng" dirty="0" smtClean="0"/>
              <a:t>  (oblation)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371599" cy="1344855"/>
          </a:xfrm>
          <a:prstGeom prst="rect">
            <a:avLst/>
          </a:prstGeom>
          <a:noFill/>
        </p:spPr>
      </p:pic>
      <p:pic>
        <p:nvPicPr>
          <p:cNvPr id="5" name="Picture 3" descr="C:\Users\user\Downloads\Screenshot_20200705-193955~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228600"/>
            <a:ext cx="1676400" cy="1219200"/>
          </a:xfrm>
          <a:prstGeom prst="rect">
            <a:avLst/>
          </a:prstGeom>
          <a:noFill/>
        </p:spPr>
      </p:pic>
      <p:pic>
        <p:nvPicPr>
          <p:cNvPr id="6" name="Content Placeholder 5" descr="Screenshot_20200703-191508~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1676401"/>
            <a:ext cx="7924800" cy="43434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र   </a:t>
            </a:r>
            <a:r>
              <a:rPr lang="en-US" b="1" u="sng" dirty="0" err="1" smtClean="0"/>
              <a:t>से</a:t>
            </a:r>
            <a:r>
              <a:rPr lang="en-US" b="1" u="sng" dirty="0" smtClean="0"/>
              <a:t>   </a:t>
            </a:r>
            <a:r>
              <a:rPr lang="en-US" b="1" u="sng" dirty="0" err="1" smtClean="0"/>
              <a:t>रवि</a:t>
            </a:r>
            <a:r>
              <a:rPr lang="en-US" b="1" u="sng" dirty="0" smtClean="0"/>
              <a:t>  (Sun)</a:t>
            </a:r>
            <a:endParaRPr lang="en-US" b="1" u="sng" dirty="0"/>
          </a:p>
        </p:txBody>
      </p:sp>
      <p:pic>
        <p:nvPicPr>
          <p:cNvPr id="4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1371600" cy="1192455"/>
          </a:xfrm>
          <a:prstGeom prst="rect">
            <a:avLst/>
          </a:prstGeom>
          <a:noFill/>
        </p:spPr>
      </p:pic>
      <p:pic>
        <p:nvPicPr>
          <p:cNvPr id="5" name="Picture 3" descr="C:\Users\user\Downloads\Screenshot_20200705-193955~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228600"/>
            <a:ext cx="1676400" cy="1219200"/>
          </a:xfrm>
          <a:prstGeom prst="rect">
            <a:avLst/>
          </a:prstGeom>
          <a:noFill/>
        </p:spPr>
      </p:pic>
      <p:pic>
        <p:nvPicPr>
          <p:cNvPr id="8" name="Content Placeholder 7" descr="Screenshot_20200710_214235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524000" y="1600200"/>
            <a:ext cx="6095999" cy="4525963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ल   </a:t>
            </a:r>
            <a:r>
              <a:rPr lang="en-US" b="1" u="sng" dirty="0" err="1" smtClean="0"/>
              <a:t>से</a:t>
            </a:r>
            <a:r>
              <a:rPr lang="en-US" b="1" u="sng" dirty="0" smtClean="0"/>
              <a:t>  </a:t>
            </a:r>
            <a:r>
              <a:rPr lang="en-US" b="1" u="sng" dirty="0" err="1" smtClean="0"/>
              <a:t>लहर</a:t>
            </a:r>
            <a:r>
              <a:rPr lang="en-US" b="1" u="sng" dirty="0" smtClean="0"/>
              <a:t> (Wave)</a:t>
            </a:r>
            <a:endParaRPr lang="en-US" b="1" u="sng" dirty="0"/>
          </a:p>
        </p:txBody>
      </p:sp>
      <p:pic>
        <p:nvPicPr>
          <p:cNvPr id="6" name="Content Placeholder 5" descr="Screenshot_20200703-191508~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1612" y="1996281"/>
            <a:ext cx="6200775" cy="3733800"/>
          </a:xfrm>
        </p:spPr>
      </p:pic>
      <p:pic>
        <p:nvPicPr>
          <p:cNvPr id="4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0"/>
            <a:ext cx="1219200" cy="1344855"/>
          </a:xfrm>
          <a:prstGeom prst="rect">
            <a:avLst/>
          </a:prstGeom>
          <a:noFill/>
        </p:spPr>
      </p:pic>
      <p:pic>
        <p:nvPicPr>
          <p:cNvPr id="5" name="Picture 3" descr="C:\Users\user\Downloads\Screenshot_20200705-193955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228600"/>
            <a:ext cx="15240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व  </a:t>
            </a:r>
            <a:r>
              <a:rPr lang="en-US" b="1" u="sng" dirty="0" err="1" smtClean="0"/>
              <a:t>से</a:t>
            </a:r>
            <a:r>
              <a:rPr lang="en-US" b="1" u="sng" dirty="0" smtClean="0"/>
              <a:t>   व ट (Banyan Tree)</a:t>
            </a:r>
            <a:endParaRPr lang="en-US" b="1" u="sng" dirty="0"/>
          </a:p>
        </p:txBody>
      </p:sp>
      <p:pic>
        <p:nvPicPr>
          <p:cNvPr id="6" name="Content Placeholder 5" descr="Screenshot_20200708_20490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0127" y="1600200"/>
            <a:ext cx="7383746" cy="4525963"/>
          </a:xfrm>
        </p:spPr>
      </p:pic>
      <p:pic>
        <p:nvPicPr>
          <p:cNvPr id="7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1371599" cy="1344855"/>
          </a:xfrm>
          <a:prstGeom prst="rect">
            <a:avLst/>
          </a:prstGeom>
          <a:noFill/>
        </p:spPr>
      </p:pic>
      <p:pic>
        <p:nvPicPr>
          <p:cNvPr id="8" name="Picture 3" descr="C:\Users\user\Downloads\Screenshot_20200705-193955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0"/>
            <a:ext cx="14478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श  </a:t>
            </a:r>
            <a:r>
              <a:rPr lang="en-US" b="1" u="sng" dirty="0" err="1" smtClean="0"/>
              <a:t>से</a:t>
            </a:r>
            <a:r>
              <a:rPr lang="en-US" b="1" u="sng" dirty="0" smtClean="0"/>
              <a:t>  </a:t>
            </a:r>
            <a:r>
              <a:rPr lang="en-US" b="1" u="sng" dirty="0" err="1" smtClean="0"/>
              <a:t>शर</a:t>
            </a:r>
            <a:r>
              <a:rPr lang="en-US" b="1" u="sng" dirty="0" smtClean="0"/>
              <a:t> (Arrow)</a:t>
            </a:r>
            <a:endParaRPr lang="en-US" b="1" u="sng" dirty="0"/>
          </a:p>
        </p:txBody>
      </p:sp>
      <p:pic>
        <p:nvPicPr>
          <p:cNvPr id="6" name="Content Placeholder 5" descr="Screenshot_20200710_214631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1447800"/>
            <a:ext cx="6400800" cy="4830763"/>
          </a:xfrm>
        </p:spPr>
      </p:pic>
      <p:pic>
        <p:nvPicPr>
          <p:cNvPr id="4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1371599" cy="1344855"/>
          </a:xfrm>
          <a:prstGeom prst="rect">
            <a:avLst/>
          </a:prstGeom>
          <a:noFill/>
        </p:spPr>
      </p:pic>
      <p:pic>
        <p:nvPicPr>
          <p:cNvPr id="5" name="Picture 3" descr="C:\Users\user\Downloads\Screenshot_20200705-193955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0"/>
            <a:ext cx="1828800" cy="144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b="1" u="sng" dirty="0" smtClean="0"/>
              <a:t>ष  </a:t>
            </a:r>
            <a:r>
              <a:rPr lang="en-US" b="1" u="sng" dirty="0" err="1" smtClean="0"/>
              <a:t>से</a:t>
            </a:r>
            <a:r>
              <a:rPr lang="en-US" b="1" u="sng" dirty="0" smtClean="0"/>
              <a:t>  </a:t>
            </a:r>
            <a:r>
              <a:rPr lang="en-US" b="1" u="sng" dirty="0" err="1" smtClean="0"/>
              <a:t>षडानन</a:t>
            </a:r>
            <a:r>
              <a:rPr lang="en-US" b="1" u="sng" dirty="0" smtClean="0"/>
              <a:t> (Lord </a:t>
            </a:r>
            <a:r>
              <a:rPr lang="en-US" b="1" u="sng" dirty="0" err="1" smtClean="0"/>
              <a:t>Karthikeya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6" name="Content Placeholder 5" descr="Screenshot_20200710_21504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1295400"/>
            <a:ext cx="6096000" cy="5105400"/>
          </a:xfrm>
        </p:spPr>
      </p:pic>
      <p:pic>
        <p:nvPicPr>
          <p:cNvPr id="4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219199" cy="1344855"/>
          </a:xfrm>
          <a:prstGeom prst="rect">
            <a:avLst/>
          </a:prstGeom>
          <a:noFill/>
        </p:spPr>
      </p:pic>
      <p:pic>
        <p:nvPicPr>
          <p:cNvPr id="5" name="Picture 3" descr="C:\Users\user\Downloads\Screenshot_20200705-193955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4800" y="0"/>
            <a:ext cx="1219200" cy="144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ख  -  </a:t>
            </a:r>
            <a:r>
              <a:rPr lang="en-US" b="1" u="sng" dirty="0" err="1" smtClean="0"/>
              <a:t>खग</a:t>
            </a:r>
            <a:r>
              <a:rPr lang="en-US" b="1" u="sng" dirty="0" smtClean="0"/>
              <a:t>  Bird</a:t>
            </a:r>
            <a:endParaRPr lang="en-US" b="1" u="sng" dirty="0"/>
          </a:p>
        </p:txBody>
      </p:sp>
      <p:pic>
        <p:nvPicPr>
          <p:cNvPr id="4" name="Content Placeholder 3" descr="IMG_20200705_141241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1600200"/>
            <a:ext cx="6705600" cy="4525963"/>
          </a:xfrm>
        </p:spPr>
      </p:pic>
      <p:pic>
        <p:nvPicPr>
          <p:cNvPr id="5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1371599" cy="1344855"/>
          </a:xfrm>
          <a:prstGeom prst="rect">
            <a:avLst/>
          </a:prstGeom>
          <a:noFill/>
        </p:spPr>
      </p:pic>
      <p:pic>
        <p:nvPicPr>
          <p:cNvPr id="6" name="Picture 3" descr="C:\Users\user\Downloads\Screenshot_20200705-193955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1" y="304800"/>
            <a:ext cx="1828799" cy="114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b="1" u="sng" dirty="0" smtClean="0"/>
              <a:t>स  </a:t>
            </a:r>
            <a:r>
              <a:rPr lang="en-US" b="1" u="sng" dirty="0" err="1" smtClean="0"/>
              <a:t>से</a:t>
            </a:r>
            <a:r>
              <a:rPr lang="en-US" b="1" u="sng" dirty="0" smtClean="0"/>
              <a:t>   </a:t>
            </a:r>
            <a:r>
              <a:rPr lang="en-US" b="1" u="sng" dirty="0" err="1" smtClean="0"/>
              <a:t>सरताज</a:t>
            </a:r>
            <a:r>
              <a:rPr lang="en-US" b="1" u="sng" dirty="0" smtClean="0"/>
              <a:t> (Crown)</a:t>
            </a:r>
            <a:endParaRPr lang="en-US" b="1" u="sng" dirty="0"/>
          </a:p>
        </p:txBody>
      </p:sp>
      <p:pic>
        <p:nvPicPr>
          <p:cNvPr id="6" name="Content Placeholder 5" descr="Screenshot_20200710_21451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676400"/>
            <a:ext cx="7772399" cy="4343400"/>
          </a:xfrm>
        </p:spPr>
      </p:pic>
      <p:pic>
        <p:nvPicPr>
          <p:cNvPr id="4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1219201" cy="1192455"/>
          </a:xfrm>
          <a:prstGeom prst="rect">
            <a:avLst/>
          </a:prstGeom>
          <a:noFill/>
        </p:spPr>
      </p:pic>
      <p:pic>
        <p:nvPicPr>
          <p:cNvPr id="5" name="Picture 3" descr="C:\Users\user\Downloads\Screenshot_20200705-193955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228600"/>
            <a:ext cx="16764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ह  </a:t>
            </a:r>
            <a:r>
              <a:rPr lang="en-US" b="1" u="sng" dirty="0" err="1" smtClean="0"/>
              <a:t>से</a:t>
            </a:r>
            <a:r>
              <a:rPr lang="en-US" b="1" u="sng" dirty="0" smtClean="0"/>
              <a:t>  </a:t>
            </a:r>
            <a:r>
              <a:rPr lang="en-US" b="1" u="sng" dirty="0" err="1" smtClean="0"/>
              <a:t>हल</a:t>
            </a:r>
            <a:r>
              <a:rPr lang="en-US" b="1" u="sng" dirty="0" smtClean="0"/>
              <a:t>  (Plough)</a:t>
            </a:r>
            <a:endParaRPr lang="en-US" b="1" u="sng" dirty="0"/>
          </a:p>
        </p:txBody>
      </p:sp>
      <p:pic>
        <p:nvPicPr>
          <p:cNvPr id="4" name="Content Placeholder 3" descr="Screenshot_20200710-204342~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1620044"/>
            <a:ext cx="7239000" cy="4486275"/>
          </a:xfrm>
        </p:spPr>
      </p:pic>
      <p:pic>
        <p:nvPicPr>
          <p:cNvPr id="5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1371599" cy="1344855"/>
          </a:xfrm>
          <a:prstGeom prst="rect">
            <a:avLst/>
          </a:prstGeom>
          <a:noFill/>
        </p:spPr>
      </p:pic>
      <p:pic>
        <p:nvPicPr>
          <p:cNvPr id="6" name="Picture 3" descr="C:\Users\user\Downloads\Screenshot_20200705-193955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1" y="228600"/>
            <a:ext cx="1981199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err="1" smtClean="0"/>
              <a:t>क्ष</a:t>
            </a:r>
            <a:r>
              <a:rPr lang="en-US" b="1" u="sng" dirty="0" smtClean="0"/>
              <a:t>  </a:t>
            </a:r>
            <a:r>
              <a:rPr lang="en-US" b="1" u="sng" dirty="0" err="1" smtClean="0"/>
              <a:t>से</a:t>
            </a:r>
            <a:r>
              <a:rPr lang="en-US" b="1" u="sng" dirty="0" smtClean="0"/>
              <a:t>  </a:t>
            </a:r>
            <a:r>
              <a:rPr lang="en-US" b="1" u="sng" dirty="0" err="1" smtClean="0"/>
              <a:t>क्षपणक</a:t>
            </a:r>
            <a:r>
              <a:rPr lang="en-US" b="1" u="sng" dirty="0" smtClean="0"/>
              <a:t> (Buddhist-monk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6800" cy="1344855"/>
          </a:xfrm>
          <a:prstGeom prst="rect">
            <a:avLst/>
          </a:prstGeom>
          <a:noFill/>
        </p:spPr>
      </p:pic>
      <p:pic>
        <p:nvPicPr>
          <p:cNvPr id="5" name="Picture 3" descr="C:\Users\user\Downloads\Screenshot_20200705-193955~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0"/>
            <a:ext cx="1143000" cy="1295400"/>
          </a:xfrm>
          <a:prstGeom prst="rect">
            <a:avLst/>
          </a:prstGeom>
          <a:noFill/>
        </p:spPr>
      </p:pic>
      <p:pic>
        <p:nvPicPr>
          <p:cNvPr id="6" name="Content Placeholder 5" descr="Screenshot_20200710_214838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09288" y="1600200"/>
            <a:ext cx="7125423" cy="4525963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err="1" smtClean="0"/>
              <a:t>त्र</a:t>
            </a:r>
            <a:r>
              <a:rPr lang="en-US" b="1" u="sng" dirty="0" smtClean="0"/>
              <a:t>   </a:t>
            </a:r>
            <a:r>
              <a:rPr lang="en-US" b="1" u="sng" dirty="0" err="1" smtClean="0"/>
              <a:t>से</a:t>
            </a:r>
            <a:r>
              <a:rPr lang="en-US" b="1" u="sng" dirty="0" smtClean="0"/>
              <a:t>   </a:t>
            </a:r>
            <a:r>
              <a:rPr lang="en-US" b="1" u="sng" dirty="0" err="1" smtClean="0"/>
              <a:t>त्रय</a:t>
            </a:r>
            <a:r>
              <a:rPr lang="en-US" b="1" u="sng" dirty="0" smtClean="0"/>
              <a:t>  (Three)</a:t>
            </a:r>
            <a:endParaRPr lang="en-US" b="1" u="sng" dirty="0"/>
          </a:p>
        </p:txBody>
      </p:sp>
      <p:pic>
        <p:nvPicPr>
          <p:cNvPr id="6" name="Content Placeholder 5" descr="Screenshot_20200710_2140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600200"/>
            <a:ext cx="6629400" cy="4525963"/>
          </a:xfrm>
        </p:spPr>
      </p:pic>
      <p:pic>
        <p:nvPicPr>
          <p:cNvPr id="4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1371599" cy="1344855"/>
          </a:xfrm>
          <a:prstGeom prst="rect">
            <a:avLst/>
          </a:prstGeom>
          <a:noFill/>
        </p:spPr>
      </p:pic>
      <p:pic>
        <p:nvPicPr>
          <p:cNvPr id="5" name="Picture 3" descr="C:\Users\user\Downloads\Screenshot_20200705-193955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228600"/>
            <a:ext cx="17526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err="1" smtClean="0"/>
              <a:t>ज्ञ</a:t>
            </a:r>
            <a:r>
              <a:rPr lang="en-US" b="1" u="sng" dirty="0" smtClean="0"/>
              <a:t>   </a:t>
            </a:r>
            <a:r>
              <a:rPr lang="en-US" b="1" u="sng" dirty="0" err="1" smtClean="0"/>
              <a:t>से</a:t>
            </a:r>
            <a:r>
              <a:rPr lang="en-US" b="1" u="sng" dirty="0" smtClean="0"/>
              <a:t>  </a:t>
            </a:r>
            <a:r>
              <a:rPr lang="en-US" b="1" u="sng" dirty="0" err="1" smtClean="0"/>
              <a:t>ज्ञानी</a:t>
            </a:r>
            <a:r>
              <a:rPr lang="en-US" b="1" u="sng" dirty="0" smtClean="0"/>
              <a:t> (Scholar)</a:t>
            </a:r>
            <a:endParaRPr lang="en-US" b="1" u="sng" dirty="0"/>
          </a:p>
        </p:txBody>
      </p:sp>
      <p:pic>
        <p:nvPicPr>
          <p:cNvPr id="5" name="Content Placeholder 4" descr="Screenshot_20200703-201357~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1295400"/>
            <a:ext cx="6096000" cy="4876800"/>
          </a:xfrm>
        </p:spPr>
      </p:pic>
      <p:pic>
        <p:nvPicPr>
          <p:cNvPr id="6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1371599" cy="1344855"/>
          </a:xfrm>
          <a:prstGeom prst="rect">
            <a:avLst/>
          </a:prstGeom>
          <a:noFill/>
        </p:spPr>
      </p:pic>
      <p:pic>
        <p:nvPicPr>
          <p:cNvPr id="7" name="Picture 3" descr="C:\Users\user\Downloads\Screenshot_20200705-193955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228600"/>
            <a:ext cx="16764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err="1" smtClean="0"/>
              <a:t>गज</a:t>
            </a:r>
            <a:r>
              <a:rPr lang="en-US" b="1" u="sng" dirty="0" smtClean="0"/>
              <a:t>  - Elephant</a:t>
            </a:r>
            <a:endParaRPr lang="en-US" b="1" u="sng" dirty="0"/>
          </a:p>
        </p:txBody>
      </p:sp>
      <p:pic>
        <p:nvPicPr>
          <p:cNvPr id="4" name="Content Placeholder 3" descr="Screenshot_20200705_14134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600200"/>
            <a:ext cx="7315200" cy="4724400"/>
          </a:xfrm>
        </p:spPr>
      </p:pic>
      <p:pic>
        <p:nvPicPr>
          <p:cNvPr id="5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1371599" cy="1344855"/>
          </a:xfrm>
          <a:prstGeom prst="rect">
            <a:avLst/>
          </a:prstGeom>
          <a:noFill/>
        </p:spPr>
      </p:pic>
      <p:pic>
        <p:nvPicPr>
          <p:cNvPr id="6" name="Picture 3" descr="C:\Users\user\Downloads\Screenshot_20200705-193955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1" y="0"/>
            <a:ext cx="1828799" cy="144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err="1" smtClean="0"/>
              <a:t>घर</a:t>
            </a:r>
            <a:r>
              <a:rPr lang="en-US" b="1" u="sng" dirty="0" smtClean="0"/>
              <a:t>  -  House</a:t>
            </a:r>
            <a:endParaRPr lang="en-US" b="1" u="sng" dirty="0"/>
          </a:p>
        </p:txBody>
      </p:sp>
      <p:pic>
        <p:nvPicPr>
          <p:cNvPr id="4" name="Content Placeholder 3" descr="Screenshot_20200705_1415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1371600"/>
            <a:ext cx="6781800" cy="4876799"/>
          </a:xfrm>
        </p:spPr>
      </p:pic>
      <p:pic>
        <p:nvPicPr>
          <p:cNvPr id="5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1371599" cy="1344855"/>
          </a:xfrm>
          <a:prstGeom prst="rect">
            <a:avLst/>
          </a:prstGeom>
          <a:noFill/>
        </p:spPr>
      </p:pic>
      <p:pic>
        <p:nvPicPr>
          <p:cNvPr id="6" name="Picture 3" descr="C:\Users\user\Downloads\Screenshot_20200705-193955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1" y="304800"/>
            <a:ext cx="1828799" cy="114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च  </a:t>
            </a:r>
            <a:r>
              <a:rPr lang="en-US" b="1" u="sng" dirty="0" err="1" smtClean="0"/>
              <a:t>से</a:t>
            </a:r>
            <a:r>
              <a:rPr lang="en-US" b="1" u="sng" dirty="0" smtClean="0"/>
              <a:t>  </a:t>
            </a:r>
            <a:r>
              <a:rPr lang="en-US" b="1" u="sng" dirty="0" err="1" smtClean="0"/>
              <a:t>चक्र</a:t>
            </a:r>
            <a:r>
              <a:rPr lang="en-US" b="1" u="sng" dirty="0" smtClean="0"/>
              <a:t>  (Wheel)</a:t>
            </a:r>
            <a:endParaRPr lang="en-US" b="1" u="sng" dirty="0"/>
          </a:p>
        </p:txBody>
      </p:sp>
      <p:pic>
        <p:nvPicPr>
          <p:cNvPr id="4" name="Content Placeholder 3" descr="Screenshot_20200705_14161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200" y="1600200"/>
            <a:ext cx="6172200" cy="4525963"/>
          </a:xfrm>
        </p:spPr>
      </p:pic>
      <p:pic>
        <p:nvPicPr>
          <p:cNvPr id="5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1371599" cy="1344855"/>
          </a:xfrm>
          <a:prstGeom prst="rect">
            <a:avLst/>
          </a:prstGeom>
          <a:noFill/>
        </p:spPr>
      </p:pic>
      <p:pic>
        <p:nvPicPr>
          <p:cNvPr id="6" name="Picture 3" descr="C:\Users\user\Downloads\Screenshot_20200705-193955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1" y="304800"/>
            <a:ext cx="1828799" cy="114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छ  </a:t>
            </a:r>
            <a:r>
              <a:rPr lang="en-US" b="1" u="sng" dirty="0" err="1" smtClean="0"/>
              <a:t>से</a:t>
            </a:r>
            <a:r>
              <a:rPr lang="en-US" b="1" u="sng" dirty="0" smtClean="0"/>
              <a:t>  </a:t>
            </a:r>
            <a:r>
              <a:rPr lang="en-US" b="1" u="sng" dirty="0" err="1" smtClean="0"/>
              <a:t>छत</a:t>
            </a:r>
            <a:r>
              <a:rPr lang="en-US" b="1" u="sng" dirty="0" smtClean="0"/>
              <a:t>  (Roof)</a:t>
            </a:r>
            <a:endParaRPr lang="en-US" b="1" u="sng" dirty="0"/>
          </a:p>
        </p:txBody>
      </p:sp>
      <p:pic>
        <p:nvPicPr>
          <p:cNvPr id="4" name="Content Placeholder 3" descr="Screenshot_20200705_14173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2774" y="1600200"/>
            <a:ext cx="5478452" cy="4525963"/>
          </a:xfrm>
        </p:spPr>
      </p:pic>
      <p:pic>
        <p:nvPicPr>
          <p:cNvPr id="5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1371599" cy="1344855"/>
          </a:xfrm>
          <a:prstGeom prst="rect">
            <a:avLst/>
          </a:prstGeom>
          <a:noFill/>
        </p:spPr>
      </p:pic>
      <p:pic>
        <p:nvPicPr>
          <p:cNvPr id="6" name="Picture 3" descr="C:\Users\user\Downloads\Screenshot_20200705-193955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1" y="304800"/>
            <a:ext cx="1828799" cy="114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ज  </a:t>
            </a:r>
            <a:r>
              <a:rPr lang="en-US" b="1" u="sng" dirty="0" err="1" smtClean="0"/>
              <a:t>से</a:t>
            </a:r>
            <a:r>
              <a:rPr lang="en-US" b="1" u="sng" dirty="0" smtClean="0"/>
              <a:t>  </a:t>
            </a:r>
            <a:r>
              <a:rPr lang="en-US" b="1" u="sng" dirty="0" err="1" smtClean="0"/>
              <a:t>जहाज</a:t>
            </a:r>
            <a:r>
              <a:rPr lang="en-US" b="1" u="sng" dirty="0" smtClean="0"/>
              <a:t> (Ship) </a:t>
            </a:r>
            <a:endParaRPr lang="en-US" b="1" u="sng" dirty="0"/>
          </a:p>
        </p:txBody>
      </p:sp>
      <p:pic>
        <p:nvPicPr>
          <p:cNvPr id="4" name="Content Placeholder 3" descr="Screenshot_20200705_14185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676400"/>
            <a:ext cx="8686800" cy="4191000"/>
          </a:xfrm>
        </p:spPr>
      </p:pic>
      <p:pic>
        <p:nvPicPr>
          <p:cNvPr id="5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1371599" cy="1344855"/>
          </a:xfrm>
          <a:prstGeom prst="rect">
            <a:avLst/>
          </a:prstGeom>
          <a:noFill/>
        </p:spPr>
      </p:pic>
      <p:pic>
        <p:nvPicPr>
          <p:cNvPr id="6" name="Picture 3" descr="C:\Users\user\Downloads\Screenshot_20200705-193955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1" y="304800"/>
            <a:ext cx="1828799" cy="114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झ  </a:t>
            </a:r>
            <a:r>
              <a:rPr lang="en-US" b="1" u="sng" dirty="0" err="1" smtClean="0"/>
              <a:t>से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झश</a:t>
            </a:r>
            <a:r>
              <a:rPr lang="en-US" b="1" u="sng" dirty="0" smtClean="0"/>
              <a:t>  (Fish)</a:t>
            </a:r>
            <a:endParaRPr lang="en-US" b="1" u="sng" dirty="0"/>
          </a:p>
        </p:txBody>
      </p:sp>
      <p:pic>
        <p:nvPicPr>
          <p:cNvPr id="4" name="Content Placeholder 3" descr="Screenshot_20200708-181006~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1" y="1524000"/>
            <a:ext cx="7239000" cy="4419600"/>
          </a:xfrm>
        </p:spPr>
      </p:pic>
      <p:pic>
        <p:nvPicPr>
          <p:cNvPr id="5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1371599" cy="1344855"/>
          </a:xfrm>
          <a:prstGeom prst="rect">
            <a:avLst/>
          </a:prstGeom>
          <a:noFill/>
        </p:spPr>
      </p:pic>
      <p:pic>
        <p:nvPicPr>
          <p:cNvPr id="6" name="Picture 3" descr="C:\Users\user\Downloads\Screenshot_20200705-193955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1" y="304800"/>
            <a:ext cx="1828799" cy="114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194</Words>
  <Application>Microsoft Office PowerPoint</Application>
  <PresentationFormat>On-screen Show (4:3)</PresentationFormat>
  <Paragraphs>45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व्यजन Consonants</vt:lpstr>
      <vt:lpstr>क -  कलम  Pen</vt:lpstr>
      <vt:lpstr>ख  -  खग  Bird</vt:lpstr>
      <vt:lpstr>गज  - Elephant</vt:lpstr>
      <vt:lpstr>घर  -  House</vt:lpstr>
      <vt:lpstr>च  से  चक्र  (Wheel)</vt:lpstr>
      <vt:lpstr>छ  से  छत  (Roof)</vt:lpstr>
      <vt:lpstr>ज  से  जहाज (Ship) </vt:lpstr>
      <vt:lpstr>झ  से झश  (Fish)</vt:lpstr>
      <vt:lpstr>ट  से  टब (Tub)</vt:lpstr>
      <vt:lpstr>ठ  से  ठग (Robber)</vt:lpstr>
      <vt:lpstr>ड  से डमरु (Drum)</vt:lpstr>
      <vt:lpstr>ढ  से  ढप (Tambourine)</vt:lpstr>
      <vt:lpstr>त  से  तलवार (Sword)</vt:lpstr>
      <vt:lpstr>थ  से  थाली (Plate)</vt:lpstr>
      <vt:lpstr>द  से  दरपन  (Mirror)</vt:lpstr>
      <vt:lpstr>ध  से  धन  (Money)</vt:lpstr>
      <vt:lpstr>न  से  नल (Tap)</vt:lpstr>
      <vt:lpstr>प  से पंतग  (Kite)</vt:lpstr>
      <vt:lpstr>फ  से  फल (Fruits)</vt:lpstr>
      <vt:lpstr>ब  से  बतख  (Duck)</vt:lpstr>
      <vt:lpstr>भ  से  भट  (Soldier)</vt:lpstr>
      <vt:lpstr>म  से  मगर (Crocodile)</vt:lpstr>
      <vt:lpstr>य  से  यज्ञ  (oblation)</vt:lpstr>
      <vt:lpstr>र   से   रवि  (Sun)</vt:lpstr>
      <vt:lpstr>ल   से  लहर (Wave)</vt:lpstr>
      <vt:lpstr>व  से   व ट (Banyan Tree)</vt:lpstr>
      <vt:lpstr>श  से  शर (Arrow)</vt:lpstr>
      <vt:lpstr> ष  से  षडानन (Lord Karthikeya)</vt:lpstr>
      <vt:lpstr>स  से   सरताज (Crown)</vt:lpstr>
      <vt:lpstr>ह  से  हल  (Plough)</vt:lpstr>
      <vt:lpstr>क्ष  से  क्षपणक (Buddhist-monk)</vt:lpstr>
      <vt:lpstr>त्र   से   त्रय  (Three)</vt:lpstr>
      <vt:lpstr>ज्ञ   से  ज्ञानी (Scholar)</vt:lpstr>
    </vt:vector>
  </TitlesOfParts>
  <Company>by adguard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व्यजन Consonants</dc:title>
  <dc:creator>user</dc:creator>
  <cp:lastModifiedBy>user</cp:lastModifiedBy>
  <cp:revision>70</cp:revision>
  <dcterms:created xsi:type="dcterms:W3CDTF">2020-07-05T08:26:52Z</dcterms:created>
  <dcterms:modified xsi:type="dcterms:W3CDTF">2020-08-11T14:52:36Z</dcterms:modified>
</cp:coreProperties>
</file>